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 snapToGrid="0">
      <p:cViewPr>
        <p:scale>
          <a:sx n="90" d="100"/>
          <a:sy n="90" d="100"/>
        </p:scale>
        <p:origin x="66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A49AB0-57A6-1EEA-3D62-897B64A92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2E5E242-611C-B792-0D77-81874A64D6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E66D7B-5868-22BA-5F5C-F3D8FCB3C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ED53-BBDF-4794-A1C3-527E41BEFF62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7667E3-FB5E-0982-6BB3-749B3E95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C1D8EA-0ABE-2978-1F71-9C1A961C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AD89-E1A4-4EF8-8445-79E692B309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080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22BD04-0341-3292-1DDD-23A57012C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96F1153-79E3-33A5-9254-7CB5874F5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0FB928-7344-F3A4-7999-8207324A6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ED53-BBDF-4794-A1C3-527E41BEFF62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05D2E2-6F63-2D7A-29F0-7295576C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60F40A-5762-9D68-7BD2-CE191AD8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AD89-E1A4-4EF8-8445-79E692B309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90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D986474-9DC9-DC6A-54CF-960D89B9B7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442B57F-AD37-486C-43E2-611E68024F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966EE8-030C-F631-8AC9-6DD7F45B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ED53-BBDF-4794-A1C3-527E41BEFF62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4924F8-5BF8-4733-BFF3-72480E161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C9D4C2-D4B1-9CE2-99EA-3BE65885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AD89-E1A4-4EF8-8445-79E692B309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56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A5A67-436F-D1D9-DA43-439B6317B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D4E35A-BD1A-6937-B562-CD6B91AFE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1FCFBC-A6B2-C0F2-C8B9-14AD6447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ED53-BBDF-4794-A1C3-527E41BEFF62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EB2EFE-083C-CB85-8979-E833E4F4C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AB286C-6C13-3F10-11AF-61B26E976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AD89-E1A4-4EF8-8445-79E692B309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52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A92CFB-2652-6DFE-0836-EEEB482A1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0674AA-081A-87CD-89E1-84EBCF8F4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8EF7EC-6A6D-E176-0141-FEB25F5C6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ED53-BBDF-4794-A1C3-527E41BEFF62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487B4A-456B-D9E7-7A9D-91742B71E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56CE3F-C981-3872-2E4C-78C7A5DB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AD89-E1A4-4EF8-8445-79E692B309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0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9498DE-2635-80F1-4842-91125660E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D32281-CA29-E892-DBF9-6BB11AC60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BB943A3-D17B-B3C1-D844-EBA2304D6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2ED2366-EDB0-B96A-D7EC-58415CD6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ED53-BBDF-4794-A1C3-527E41BEFF62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E199EB1-3E0A-6060-9C60-D0D885208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9A61235-674E-96AB-F533-220134CD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AD89-E1A4-4EF8-8445-79E692B309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42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9B5E47-6C45-6282-D579-38E8804F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A96CFB-1622-453F-06F8-7CCF808A9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6CC0573-2F3D-D0B9-5556-47803F560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8804561-FA5C-4B23-FD0D-801E9E5737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CD51856-4160-A8E7-01E9-9D604A1CA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4D13B10-EA67-5EDD-6E77-196736783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ED53-BBDF-4794-A1C3-527E41BEFF62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33A198F-3D46-157F-78AB-A1005763C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1848C0A-AB10-6D54-23F8-B1338B43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AD89-E1A4-4EF8-8445-79E692B309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78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5482DF-91CB-515B-9C6C-8A09513B8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C26ED95-427C-0197-DC7A-88713283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ED53-BBDF-4794-A1C3-527E41BEFF62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446F1A0-6F92-E771-6982-ED213D4CB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661C74C-6926-BA83-7CAC-24397F1D6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AD89-E1A4-4EF8-8445-79E692B309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24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666551-8FDD-4924-5409-0184668A3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ED53-BBDF-4794-A1C3-527E41BEFF62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4B2B2D4-6D3F-FBB6-071D-387CE5D87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5FCCCA-C5DD-9449-61B7-39CC16AD1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AD89-E1A4-4EF8-8445-79E692B309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92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9F633A-1E5F-B9AB-B3B9-1EEF01C0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0700BC-54A7-7282-3D77-668B752F5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597D713-884F-B4DC-6C56-4F448955C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6EE5A8-2484-3D49-ECCC-90C2DC17E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ED53-BBDF-4794-A1C3-527E41BEFF62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466E63-5897-4D10-2D65-20740B4B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97CBE20-3592-C335-36B6-D2EB44FA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AD89-E1A4-4EF8-8445-79E692B309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71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596617-2D01-6291-4991-6960C3B1B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B8993EC-BBBD-519E-DE58-A7B5EFE27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C6437E0-D21A-C8CE-A8F4-B6639681B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B35933-FFC7-5B72-179F-3705F645F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ED53-BBDF-4794-A1C3-527E41BEFF62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97EF269-4B9D-59C1-BB71-897CFDF1A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39B5259-552D-3172-EE0E-069BB3B90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AD89-E1A4-4EF8-8445-79E692B309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18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708A566-825F-6C88-7370-23B0E2A8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A5609F-DBF4-A147-0D54-A5191C89E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061717-2DE3-6572-6E18-595E3CDA9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BBED53-BBDF-4794-A1C3-527E41BEFF62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9416D7-A4B2-7E75-5929-C999CB367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B9A7E3-AA25-1B78-4741-A98BE3862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44AD89-E1A4-4EF8-8445-79E692B309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47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80155D5-48A7-93FD-0182-9485B2BE5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2615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A094E11-E0A4-FC2D-BFCC-2775B94CD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0698" y="5178056"/>
            <a:ext cx="7850372" cy="1160168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←自転車置き場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60B292FB-DA4C-5220-3F04-3D331A15CCDC}"/>
              </a:ext>
            </a:extLst>
          </p:cNvPr>
          <p:cNvSpPr/>
          <p:nvPr/>
        </p:nvSpPr>
        <p:spPr>
          <a:xfrm>
            <a:off x="290624" y="5369442"/>
            <a:ext cx="2615608" cy="1084521"/>
          </a:xfrm>
          <a:custGeom>
            <a:avLst/>
            <a:gdLst>
              <a:gd name="csX0" fmla="*/ 0 w 2615608"/>
              <a:gd name="csY0" fmla="*/ 542261 h 1084521"/>
              <a:gd name="csX1" fmla="*/ 1307804 w 2615608"/>
              <a:gd name="csY1" fmla="*/ 0 h 1084521"/>
              <a:gd name="csX2" fmla="*/ 2615608 w 2615608"/>
              <a:gd name="csY2" fmla="*/ 542261 h 1084521"/>
              <a:gd name="csX3" fmla="*/ 1307804 w 2615608"/>
              <a:gd name="csY3" fmla="*/ 1084522 h 1084521"/>
              <a:gd name="csX4" fmla="*/ 0 w 2615608"/>
              <a:gd name="csY4" fmla="*/ 542261 h 108452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615608" h="1084521" extrusionOk="0">
                <a:moveTo>
                  <a:pt x="0" y="542261"/>
                </a:moveTo>
                <a:cubicBezTo>
                  <a:pt x="-22924" y="243760"/>
                  <a:pt x="645228" y="58699"/>
                  <a:pt x="1307804" y="0"/>
                </a:cubicBezTo>
                <a:cubicBezTo>
                  <a:pt x="2055852" y="52885"/>
                  <a:pt x="2616203" y="260951"/>
                  <a:pt x="2615608" y="542261"/>
                </a:cubicBezTo>
                <a:cubicBezTo>
                  <a:pt x="2597563" y="814519"/>
                  <a:pt x="2083402" y="1148988"/>
                  <a:pt x="1307804" y="1084522"/>
                </a:cubicBezTo>
                <a:cubicBezTo>
                  <a:pt x="592803" y="1057447"/>
                  <a:pt x="18643" y="876501"/>
                  <a:pt x="0" y="542261"/>
                </a:cubicBezTo>
                <a:close/>
              </a:path>
            </a:pathLst>
          </a:custGeom>
          <a:noFill/>
          <a:ln w="146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288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38F942F-0C58-E8CF-2CDE-9D5D88959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8" y="0"/>
            <a:ext cx="12176142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7A7EA95-D90C-1BD6-CBC9-F9582E574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758" y="4416131"/>
            <a:ext cx="3925186" cy="1102168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←カギ</a:t>
            </a:r>
            <a:r>
              <a:rPr kumimoji="1" lang="ja-JP" altLang="en-US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返却場所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672DCDD6-1155-DB2D-8337-EEC391DD47B1}"/>
              </a:ext>
            </a:extLst>
          </p:cNvPr>
          <p:cNvSpPr/>
          <p:nvPr/>
        </p:nvSpPr>
        <p:spPr>
          <a:xfrm>
            <a:off x="2998380" y="4159140"/>
            <a:ext cx="1614377" cy="1616149"/>
          </a:xfrm>
          <a:custGeom>
            <a:avLst/>
            <a:gdLst>
              <a:gd name="csX0" fmla="*/ 0 w 1614377"/>
              <a:gd name="csY0" fmla="*/ 808075 h 1616149"/>
              <a:gd name="csX1" fmla="*/ 807189 w 1614377"/>
              <a:gd name="csY1" fmla="*/ 0 h 1616149"/>
              <a:gd name="csX2" fmla="*/ 1614378 w 1614377"/>
              <a:gd name="csY2" fmla="*/ 808075 h 1616149"/>
              <a:gd name="csX3" fmla="*/ 807189 w 1614377"/>
              <a:gd name="csY3" fmla="*/ 1616150 h 1616149"/>
              <a:gd name="csX4" fmla="*/ 0 w 1614377"/>
              <a:gd name="csY4" fmla="*/ 808075 h 16161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614377" h="1616149" extrusionOk="0">
                <a:moveTo>
                  <a:pt x="0" y="808075"/>
                </a:moveTo>
                <a:cubicBezTo>
                  <a:pt x="-12214" y="449500"/>
                  <a:pt x="366440" y="4809"/>
                  <a:pt x="807189" y="0"/>
                </a:cubicBezTo>
                <a:cubicBezTo>
                  <a:pt x="1279245" y="-52005"/>
                  <a:pt x="1576131" y="440173"/>
                  <a:pt x="1614378" y="808075"/>
                </a:cubicBezTo>
                <a:cubicBezTo>
                  <a:pt x="1635869" y="1299104"/>
                  <a:pt x="1253973" y="1683644"/>
                  <a:pt x="807189" y="1616150"/>
                </a:cubicBezTo>
                <a:cubicBezTo>
                  <a:pt x="349852" y="1613627"/>
                  <a:pt x="-13325" y="1244135"/>
                  <a:pt x="0" y="808075"/>
                </a:cubicBezTo>
                <a:close/>
              </a:path>
            </a:pathLst>
          </a:custGeom>
          <a:noFill/>
          <a:ln w="1587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3739277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8781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64F4F6F-5535-F304-6082-8E473C15C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88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C56A849-521C-72FA-11E6-9A79E86B1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814" y="5713302"/>
            <a:ext cx="4201633" cy="1325563"/>
          </a:xfrm>
          <a:ln>
            <a:solidFill>
              <a:schemeClr val="bg1">
                <a:alpha val="66000"/>
              </a:schemeClr>
            </a:solidFill>
          </a:ln>
        </p:spPr>
        <p:txBody>
          <a:bodyPr/>
          <a:lstStyle/>
          <a:p>
            <a:r>
              <a:rPr lang="ja-JP" altLang="en-US" dirty="0">
                <a:solidFill>
                  <a:schemeClr val="bg1"/>
                </a:solidFill>
                <a:highlight>
                  <a:srgbClr val="C0C0C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↑</a:t>
            </a:r>
            <a:r>
              <a:rPr kumimoji="1" lang="ja-JP" altLang="en-US" dirty="0">
                <a:solidFill>
                  <a:schemeClr val="bg1"/>
                </a:solidFill>
                <a:highlight>
                  <a:srgbClr val="C0C0C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カギ返却場所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09EEF4C1-725B-758E-2A65-BD471FDBCCA7}"/>
              </a:ext>
            </a:extLst>
          </p:cNvPr>
          <p:cNvSpPr/>
          <p:nvPr/>
        </p:nvSpPr>
        <p:spPr>
          <a:xfrm>
            <a:off x="4178594" y="4933507"/>
            <a:ext cx="1222745" cy="1116418"/>
          </a:xfrm>
          <a:custGeom>
            <a:avLst/>
            <a:gdLst>
              <a:gd name="csX0" fmla="*/ 0 w 1222745"/>
              <a:gd name="csY0" fmla="*/ 558209 h 1116418"/>
              <a:gd name="csX1" fmla="*/ 611373 w 1222745"/>
              <a:gd name="csY1" fmla="*/ 0 h 1116418"/>
              <a:gd name="csX2" fmla="*/ 1222746 w 1222745"/>
              <a:gd name="csY2" fmla="*/ 558209 h 1116418"/>
              <a:gd name="csX3" fmla="*/ 611373 w 1222745"/>
              <a:gd name="csY3" fmla="*/ 1116418 h 1116418"/>
              <a:gd name="csX4" fmla="*/ 0 w 1222745"/>
              <a:gd name="csY4" fmla="*/ 558209 h 11164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222745" h="1116418" extrusionOk="0">
                <a:moveTo>
                  <a:pt x="0" y="558209"/>
                </a:moveTo>
                <a:cubicBezTo>
                  <a:pt x="-13878" y="211123"/>
                  <a:pt x="271761" y="-23786"/>
                  <a:pt x="611373" y="0"/>
                </a:cubicBezTo>
                <a:cubicBezTo>
                  <a:pt x="911640" y="-9055"/>
                  <a:pt x="1193959" y="255341"/>
                  <a:pt x="1222746" y="558209"/>
                </a:cubicBezTo>
                <a:cubicBezTo>
                  <a:pt x="1234157" y="890640"/>
                  <a:pt x="963123" y="1110562"/>
                  <a:pt x="611373" y="1116418"/>
                </a:cubicBezTo>
                <a:cubicBezTo>
                  <a:pt x="318900" y="1118556"/>
                  <a:pt x="1160" y="879748"/>
                  <a:pt x="0" y="558209"/>
                </a:cubicBezTo>
                <a:close/>
              </a:path>
            </a:pathLst>
          </a:custGeom>
          <a:noFill/>
          <a:ln w="1238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9CE8986-4FE5-E944-E94E-592C73B76B1D}"/>
              </a:ext>
            </a:extLst>
          </p:cNvPr>
          <p:cNvSpPr txBox="1"/>
          <p:nvPr/>
        </p:nvSpPr>
        <p:spPr>
          <a:xfrm>
            <a:off x="9346018" y="1868284"/>
            <a:ext cx="2615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bg1"/>
                </a:solidFill>
                <a:highlight>
                  <a:srgbClr val="C0C0C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自転車置き場↓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7BFFC72F-7352-F79E-F22C-BF51849EB946}"/>
              </a:ext>
            </a:extLst>
          </p:cNvPr>
          <p:cNvSpPr/>
          <p:nvPr/>
        </p:nvSpPr>
        <p:spPr>
          <a:xfrm>
            <a:off x="10092070" y="3606251"/>
            <a:ext cx="1984744" cy="3101330"/>
          </a:xfrm>
          <a:custGeom>
            <a:avLst/>
            <a:gdLst>
              <a:gd name="csX0" fmla="*/ 0 w 1984744"/>
              <a:gd name="csY0" fmla="*/ 1550665 h 3101330"/>
              <a:gd name="csX1" fmla="*/ 992372 w 1984744"/>
              <a:gd name="csY1" fmla="*/ 0 h 3101330"/>
              <a:gd name="csX2" fmla="*/ 1984744 w 1984744"/>
              <a:gd name="csY2" fmla="*/ 1550665 h 3101330"/>
              <a:gd name="csX3" fmla="*/ 992372 w 1984744"/>
              <a:gd name="csY3" fmla="*/ 3101330 h 3101330"/>
              <a:gd name="csX4" fmla="*/ 0 w 1984744"/>
              <a:gd name="csY4" fmla="*/ 1550665 h 31013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984744" h="3101330" extrusionOk="0">
                <a:moveTo>
                  <a:pt x="0" y="1550665"/>
                </a:moveTo>
                <a:cubicBezTo>
                  <a:pt x="-14434" y="781605"/>
                  <a:pt x="446662" y="104588"/>
                  <a:pt x="992372" y="0"/>
                </a:cubicBezTo>
                <a:cubicBezTo>
                  <a:pt x="1566264" y="-13676"/>
                  <a:pt x="2081820" y="646804"/>
                  <a:pt x="1984744" y="1550665"/>
                </a:cubicBezTo>
                <a:cubicBezTo>
                  <a:pt x="2002890" y="2402989"/>
                  <a:pt x="1535762" y="3207878"/>
                  <a:pt x="992372" y="3101330"/>
                </a:cubicBezTo>
                <a:cubicBezTo>
                  <a:pt x="526026" y="3230798"/>
                  <a:pt x="-45106" y="2360496"/>
                  <a:pt x="0" y="1550665"/>
                </a:cubicBezTo>
                <a:close/>
              </a:path>
            </a:pathLst>
          </a:custGeom>
          <a:noFill/>
          <a:ln w="2254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4949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ワイド画面</PresentationFormat>
  <Paragraphs>4</Paragraphs>
  <Slides>3</Slides>
  <Notes>0</Notes>
  <HiddenSlides>2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HGP創英角ﾎﾟｯﾌﾟ体</vt:lpstr>
      <vt:lpstr>游ゴシック</vt:lpstr>
      <vt:lpstr>游ゴシック Light</vt:lpstr>
      <vt:lpstr>Arial</vt:lpstr>
      <vt:lpstr>Office テーマ</vt:lpstr>
      <vt:lpstr>←自転車置き場</vt:lpstr>
      <vt:lpstr>←カギ返却場所</vt:lpstr>
      <vt:lpstr>↑カギ返却場所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</cp:revision>
  <dcterms:created xsi:type="dcterms:W3CDTF">2026-03-19T04:33:54Z</dcterms:created>
  <dcterms:modified xsi:type="dcterms:W3CDTF">2026-03-19T04:34:07Z</dcterms:modified>
</cp:coreProperties>
</file>